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5" r:id="rId6"/>
    <p:sldId id="264" r:id="rId7"/>
    <p:sldId id="266" r:id="rId8"/>
    <p:sldId id="269" r:id="rId9"/>
    <p:sldId id="268" r:id="rId10"/>
    <p:sldId id="267" r:id="rId11"/>
    <p:sldId id="271" r:id="rId12"/>
    <p:sldId id="270" r:id="rId13"/>
    <p:sldId id="272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547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A0C28-C46A-4E55-BEB6-A03CF3207646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A0C28-C46A-4E55-BEB6-A03CF3207646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9B4A5-4EDE-400C-911A-397874EE01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4055" y="2708920"/>
            <a:ext cx="82809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 тақырып.</a:t>
            </a:r>
          </a:p>
          <a:p>
            <a:r>
              <a:rPr lang="kk-KZ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Автоматты жобалау жүйелері.</a:t>
            </a:r>
            <a:endParaRPr lang="ru-RU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CAD-жүйелерінің мамандандырылуы. АЖЖ-нің ары қарай даму бағыты.</a:t>
            </a:r>
            <a:endParaRPr lang="ru-RU" sz="32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280" y="116632"/>
            <a:ext cx="892899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Автоматтандырылған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(АЖЖ) –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орындайтын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Автоматтандырылған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жүйесіне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САПР - система автоматизированного проектирования)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түсініктер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қана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атқару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көздерінде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стандарттарда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автоматтандырылған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жүйесіне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ауқымды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96" y="116632"/>
            <a:ext cx="9001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объектіні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тәжірибелік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үлгілерді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модельдерді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үрдісі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 –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шешіммен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аяқталатын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өңдеудің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операция –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алумен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аяқталатын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жобалаушы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әрекеттерінің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процедураны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объектісінің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түсініктемесі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талаптарына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сәйкестендірілген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келтірілген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жинағы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тәжірибелік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жобалаушының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аспаптары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632" y="116632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Автоматтандырылған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тіліне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аударғанда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аббревиатурасы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50-ші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соңында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Массачусетс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институтында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(АҚШ)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түсінігі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70-ші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техникасын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қолданып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белгіленуі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таралды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графика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құралдарымен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түсіндірілді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de-DE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аббревиатурасы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басым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Computer </a:t>
            </a:r>
            <a:r>
              <a:rPr lang="de-DE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Aided</a:t>
            </a:r>
            <a:r>
              <a:rPr lang="de-DE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Design</a:t>
            </a:r>
            <a:r>
              <a:rPr lang="de-DE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құралған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ЭЕМ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түсінуге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 Computer </a:t>
            </a:r>
            <a:r>
              <a:rPr lang="de-DE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Aided</a:t>
            </a:r>
            <a:r>
              <a:rPr lang="de-DE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Drafting</a:t>
            </a:r>
            <a:r>
              <a:rPr lang="de-DE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аудармасы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«компьютер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сызба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автоматтандырылған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сызба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008" y="116632"/>
            <a:ext cx="892899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АЖЖ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құрудың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инженерлер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жобалауға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жоспарлауға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кететін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шығындарын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қысқарту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мерзімдерін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қысқарту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жобалаудың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дайындаудың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құнын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қысқарту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кететін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нәтижелерінің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техника-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объектідегі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моделдеуге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сынаққа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кететін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шығындарды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қысқарту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мақсаттарға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жолдармен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етіледі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рәсімдеуді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автоматтандыру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үрдісіне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соларды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автоматтандыру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қатарлас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үрдістерін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күйге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(унификация);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әзірлемелерін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стратегиялық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математикалық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моделдеуді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кеңінен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жобалауды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тиімділеудің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нұсқалық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011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7848" y="27544"/>
            <a:ext cx="9001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кезеңдегі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сатыдан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Ғылыми-зерттеу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АЖЖ-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АЖЖ-н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құруға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тапсырманы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Эскиздік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орнатылған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талаптарға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АЖЖ-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нұсқалары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әзірленеді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сатылық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тізбекпен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457200"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АЖЖ-н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нұсқаларын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457200"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АЖЖ-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457200"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АЖЖ-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үрдісі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457200" algn="just">
              <a:buFont typeface="Wingdings" panose="05000000000000000000" pitchFamily="2" charset="2"/>
              <a:buChar char="q"/>
            </a:pP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Эскиздік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30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" y="20767"/>
            <a:ext cx="8928992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АЖЖ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ақырғы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бес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сатылық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тізбекпен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457200" algn="just">
              <a:buFont typeface="Wingdings" panose="05000000000000000000" pitchFamily="2" charset="2"/>
              <a:buChar char="q"/>
            </a:pP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жүйелік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ақырғы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457200"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АЖЖ-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457200" algn="just">
              <a:buFont typeface="Wingdings" panose="05000000000000000000" pitchFamily="2" charset="2"/>
              <a:buChar char="q"/>
            </a:pP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Жоба-сметалық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457200" algn="just">
              <a:buFont typeface="Wingdings" panose="05000000000000000000" pitchFamily="2" charset="2"/>
              <a:buChar char="q"/>
            </a:pP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келістіру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457200" algn="just">
              <a:buFont typeface="Wingdings" panose="05000000000000000000" pitchFamily="2" charset="2"/>
              <a:buChar char="q"/>
            </a:pP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Тапсырыс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Жұмысшы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құжаттары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АЖЖ-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шешетін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жүйені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рәсімдеу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Серияға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енбейтін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құрамдастарды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АЖЖ-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процедураларды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жұмысқа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автоматтандыру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кешені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(ЖАҚК)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құрылады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50153"/>
            <a:ext cx="8856984" cy="270843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Автоматтандырылған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жүйелерді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жобалауға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AutoCAD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AutoCAD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Autodesk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компаниясы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құрастырған</a:t>
            </a:r>
            <a:r>
              <a:rPr lang="ru-RU" altLang="ru-RU" sz="20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үшөлшемді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автоматтандырылған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сызу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нұсқасы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1982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шығарылды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AutoCAD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негізіндегі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қосымшалар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машинажасауда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сәулетте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салаларда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қолданысын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тапты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тілде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шығарылады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Оқшаулау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бейімделуден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қана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анықтамалық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құжатты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аударуға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түрленеді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-apple-system"/>
                <a:cs typeface="Arial" pitchFamily="34" charset="0"/>
              </a:rPr>
              <a:t>  </a:t>
            </a:r>
            <a:endParaRPr kumimoji="0" lang="ru-RU" altLang="ru-RU" sz="17200" b="0" i="0" u="none" strike="noStrike" cap="none" normalizeH="0" baseline="0" dirty="0" smtClean="0">
              <a:ln>
                <a:noFill/>
              </a:ln>
              <a:solidFill>
                <a:srgbClr val="212529"/>
              </a:solidFill>
              <a:effectLst/>
              <a:latin typeface="-apple-system"/>
              <a:cs typeface="Arial" pitchFamily="34" charset="0"/>
            </a:endParaRPr>
          </a:p>
        </p:txBody>
      </p:sp>
      <p:pic>
        <p:nvPicPr>
          <p:cNvPr id="1026" name="Picture 2" descr="http://s58.radikal.ru/i162/1510/68/6f396f3f58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068960"/>
            <a:ext cx="3810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50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173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46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15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636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7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3105835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рахмет</a:t>
            </a:r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36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63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</TotalTime>
  <Words>194</Words>
  <Application>Microsoft Office PowerPoint</Application>
  <PresentationFormat>Экран (4:3)</PresentationFormat>
  <Paragraphs>52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ZEspolova</dc:creator>
  <cp:lastModifiedBy>Yerkezhan</cp:lastModifiedBy>
  <cp:revision>32</cp:revision>
  <dcterms:created xsi:type="dcterms:W3CDTF">2019-09-30T09:19:53Z</dcterms:created>
  <dcterms:modified xsi:type="dcterms:W3CDTF">2021-02-11T09:43:38Z</dcterms:modified>
</cp:coreProperties>
</file>